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8" r:id="rId51"/>
    <p:sldId id="307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30" r:id="rId73"/>
    <p:sldId id="333" r:id="rId74"/>
    <p:sldId id="331" r:id="rId75"/>
    <p:sldId id="332" r:id="rId76"/>
    <p:sldId id="329" r:id="rId77"/>
    <p:sldId id="334" r:id="rId78"/>
    <p:sldId id="335" r:id="rId79"/>
    <p:sldId id="336" r:id="rId8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28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62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33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54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85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07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5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11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9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56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modificar el estilo de texto del patrón</a:t>
            </a:r>
          </a:p>
          <a:p>
            <a:pPr lvl="1"/>
            <a:r>
              <a:rPr lang="es-ES" altLang="pt-BR" smtClean="0"/>
              <a:t>Segundo nivel</a:t>
            </a:r>
          </a:p>
          <a:p>
            <a:pPr lvl="2"/>
            <a:r>
              <a:rPr lang="es-ES" altLang="pt-BR" smtClean="0"/>
              <a:t>Tercer nivel</a:t>
            </a:r>
          </a:p>
          <a:p>
            <a:pPr lvl="3"/>
            <a:r>
              <a:rPr lang="es-ES" altLang="pt-BR" smtClean="0"/>
              <a:t>Cuarto nivel</a:t>
            </a:r>
          </a:p>
          <a:p>
            <a:pPr lvl="4"/>
            <a:r>
              <a:rPr lang="es-ES" altLang="pt-B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F32DB27-10DD-453E-95A3-8817584CCE42}" type="datetimeFigureOut">
              <a:rPr lang="pt-BR" smtClean="0"/>
              <a:t>31/08/2019</a:t>
            </a:fld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9D301B-0FF9-4685-9F11-B2FB60EA0232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76672"/>
            <a:ext cx="8105775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274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782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434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39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204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21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884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75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472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487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657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04664"/>
            <a:ext cx="801052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788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5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51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097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568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847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84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553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969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948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202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9575"/>
            <a:ext cx="80772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581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68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478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64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473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826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595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3" y="620688"/>
            <a:ext cx="887241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646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549"/>
            <a:ext cx="8352928" cy="66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735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6" y="1628800"/>
            <a:ext cx="807950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519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16" y="1412776"/>
            <a:ext cx="843416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53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994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133"/>
            <a:ext cx="7200800" cy="62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13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1" y="1412776"/>
            <a:ext cx="8845260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589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5272"/>
            <a:ext cx="7344816" cy="606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730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4" y="1124744"/>
            <a:ext cx="842211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04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0167"/>
            <a:ext cx="6624735" cy="635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553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3" y="404664"/>
            <a:ext cx="8496273" cy="604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455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562"/>
            <a:ext cx="8523696" cy="379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50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6" y="692696"/>
            <a:ext cx="881568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927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0" y="908721"/>
            <a:ext cx="869102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519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04692"/>
            <a:ext cx="7041173" cy="189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96927"/>
            <a:ext cx="6840100" cy="408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10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77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024"/>
            <a:ext cx="6840759" cy="63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85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054"/>
            <a:ext cx="8208912" cy="658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76875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83"/>
            <a:ext cx="7056783" cy="649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6131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22804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939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1" y="404664"/>
            <a:ext cx="853168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19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8954"/>
            <a:ext cx="8208912" cy="621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241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6" y="764704"/>
            <a:ext cx="846396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7" y="980728"/>
            <a:ext cx="871030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8816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7" y="692696"/>
            <a:ext cx="867736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12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75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6254"/>
            <a:ext cx="7704856" cy="647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913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4" y="908720"/>
            <a:ext cx="8409647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8851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1900"/>
            <a:ext cx="8424936" cy="647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724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5" y="836712"/>
            <a:ext cx="867632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9584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3" y="548680"/>
            <a:ext cx="8524638" cy="583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100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2" y="548680"/>
            <a:ext cx="7984436" cy="30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2" y="3489726"/>
            <a:ext cx="6296474" cy="261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0551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0682"/>
            <a:ext cx="7848873" cy="39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0385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3144"/>
            <a:ext cx="7560840" cy="617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4666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5401"/>
            <a:ext cx="7848872" cy="637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8166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6045"/>
            <a:ext cx="7776864" cy="639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97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5141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3" y="548680"/>
            <a:ext cx="867065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5597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44"/>
            <a:ext cx="7649263" cy="663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0760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0646"/>
            <a:ext cx="8208912" cy="633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912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" y="1340768"/>
            <a:ext cx="869705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4499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0014"/>
            <a:ext cx="7776864" cy="607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3384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1101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214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5568"/>
            <a:ext cx="6552728" cy="631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8253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8" y="2348881"/>
            <a:ext cx="850500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4312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11970"/>
            <a:ext cx="7065326" cy="604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4748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2" y="908720"/>
            <a:ext cx="8535270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6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701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5763"/>
            <a:ext cx="8124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639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13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Tema13</Template>
  <TotalTime>71</TotalTime>
  <Words>0</Words>
  <Application>Microsoft Office PowerPoint</Application>
  <PresentationFormat>Apresentação na tela (4:3)</PresentationFormat>
  <Paragraphs>0</Paragraphs>
  <Slides>79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0" baseType="lpstr">
      <vt:lpstr>Tema13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Pessoal</dc:creator>
  <cp:lastModifiedBy>Pessoal</cp:lastModifiedBy>
  <cp:revision>8</cp:revision>
  <dcterms:created xsi:type="dcterms:W3CDTF">2016-10-18T20:09:13Z</dcterms:created>
  <dcterms:modified xsi:type="dcterms:W3CDTF">2019-08-31T22:26:05Z</dcterms:modified>
</cp:coreProperties>
</file>